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C04B22-B191-BB0E-60B8-BBB29896C897}" name="Natasha Panaretos" initials="NP" userId="2465e2b47aef671a" providerId="Windows Live"/>
  <p188:author id="{8443ED59-20C7-4FDF-8DCA-8A14D1AA1C8C}" name="Microsoft Office User" initials="MOU" userId="Microsoft Office User" providerId="None"/>
  <p188:author id="{DD768D5B-1A31-1FD5-14FA-E0F167686514}" name="Paul Frampton" initials="" userId="S::pframpton@goodwaygroup.com::d909b773-281c-48d1-a1ee-232b9f85a5d1" providerId="AD"/>
  <p188:author id="{D26BB56A-5BC3-4D3A-3554-08CBD091F5F4}" name="Viviana Toro" initials="VT" userId="S::vtoro@goodwaygroup.com::82943d1e-e8bb-47ca-8886-e675a546752a" providerId="AD"/>
</p188:authorLst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13.fntdata"/><Relationship Id="rId68" Type="http://schemas.openxmlformats.org/officeDocument/2006/relationships/font" Target="fonts/font1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66" Type="http://schemas.openxmlformats.org/officeDocument/2006/relationships/font" Target="fonts/font16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11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6.fntdata"/><Relationship Id="rId64" Type="http://schemas.openxmlformats.org/officeDocument/2006/relationships/font" Target="fonts/font14.fntdata"/><Relationship Id="rId69" Type="http://schemas.openxmlformats.org/officeDocument/2006/relationships/font" Target="fonts/font19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1.fntdata"/><Relationship Id="rId72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9.fntdata"/><Relationship Id="rId67" Type="http://schemas.openxmlformats.org/officeDocument/2006/relationships/font" Target="fonts/font17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font" Target="fonts/font4.fntdata"/><Relationship Id="rId62" Type="http://schemas.openxmlformats.org/officeDocument/2006/relationships/font" Target="fonts/font12.fntdata"/><Relationship Id="rId70" Type="http://schemas.openxmlformats.org/officeDocument/2006/relationships/font" Target="fonts/font20.fntdata"/><Relationship Id="rId75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7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font" Target="fonts/font2.fntdata"/><Relationship Id="rId60" Type="http://schemas.openxmlformats.org/officeDocument/2006/relationships/font" Target="fonts/font10.fntdata"/><Relationship Id="rId65" Type="http://schemas.openxmlformats.org/officeDocument/2006/relationships/font" Target="fonts/font15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notesMaster" Target="notesMasters/notesMaster1.xml"/><Relationship Id="rId55" Type="http://schemas.openxmlformats.org/officeDocument/2006/relationships/font" Target="fonts/font5.fntdata"/><Relationship Id="rId76" Type="http://schemas.microsoft.com/office/2018/10/relationships/authors" Target="authors.xml"/><Relationship Id="rId7" Type="http://schemas.openxmlformats.org/officeDocument/2006/relationships/slideMaster" Target="slideMasters/slideMaster4.xml"/><Relationship Id="rId7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vira Bagge" userId="e6418314-2e41-4a57-80a0-f40013f41725" providerId="ADAL" clId="{642D4AC4-72AF-4B91-9660-74BEB95C38A2}"/>
    <pc:docChg chg="custSel delSld modSld modSection">
      <pc:chgData name="Elvira Bagge" userId="e6418314-2e41-4a57-80a0-f40013f41725" providerId="ADAL" clId="{642D4AC4-72AF-4B91-9660-74BEB95C38A2}" dt="2025-02-28T13:48:16.446" v="41" actId="14100"/>
      <pc:docMkLst>
        <pc:docMk/>
      </pc:docMkLst>
      <pc:sldChg chg="del">
        <pc:chgData name="Elvira Bagge" userId="e6418314-2e41-4a57-80a0-f40013f41725" providerId="ADAL" clId="{642D4AC4-72AF-4B91-9660-74BEB95C38A2}" dt="2025-02-28T13:47:41.166" v="0" actId="2696"/>
        <pc:sldMkLst>
          <pc:docMk/>
          <pc:sldMk cId="502734909" sldId="262"/>
        </pc:sldMkLst>
      </pc:sldChg>
      <pc:sldChg chg="modSp mod">
        <pc:chgData name="Elvira Bagge" userId="e6418314-2e41-4a57-80a0-f40013f41725" providerId="ADAL" clId="{642D4AC4-72AF-4B91-9660-74BEB95C38A2}" dt="2025-02-28T13:48:16.446" v="41" actId="14100"/>
        <pc:sldMkLst>
          <pc:docMk/>
          <pc:sldMk cId="1623174958" sldId="2147479926"/>
        </pc:sldMkLst>
        <pc:spChg chg="mod">
          <ac:chgData name="Elvira Bagge" userId="e6418314-2e41-4a57-80a0-f40013f41725" providerId="ADAL" clId="{642D4AC4-72AF-4B91-9660-74BEB95C38A2}" dt="2025-02-28T13:48:16.446" v="41" actId="14100"/>
          <ac:spMkLst>
            <pc:docMk/>
            <pc:sldMk cId="1623174958" sldId="2147479926"/>
            <ac:spMk id="2" creationId="{B70FC3CF-B534-B87C-FB33-5736A1D4F67D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danielknapp\Downloads\RetailMediaData-ACTIVE_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2.xml><?xml version="1.0" encoding="utf-8"?>
<dgm:dataModel xmlns:dgm="http://schemas.openxmlformats.org/drawingml/2006/diagram" xmlns:a="http://schemas.openxmlformats.org/drawingml/2006/main">
  <dgm:ptLst>
    <dgm:pt modelId="{68884160-E2A3-4CB2-9862-4D4E82AC775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4999C7C-64CB-4EAA-83B5-0B1794C4F37A}">
      <dgm:prSet phldrT="[Text]"/>
      <dgm:spPr>
        <a:solidFill>
          <a:srgbClr val="6D1AFE"/>
        </a:solidFill>
      </dgm:spPr>
      <dgm:t>
        <a:bodyPr/>
        <a:lstStyle/>
        <a:p>
          <a:r>
            <a:rPr lang="en-GB" b="1" dirty="0"/>
            <a:t>January</a:t>
          </a:r>
        </a:p>
        <a:p>
          <a:r>
            <a:rPr lang="en-GB" dirty="0"/>
            <a:t>Onsite &amp; Offsite Standards Workshop with 15 Retailers / RMNs</a:t>
          </a:r>
        </a:p>
      </dgm:t>
    </dgm:pt>
    <dgm:pt modelId="{33C1495B-52E5-4190-9391-749CD1B85BAE}" type="parTrans" cxnId="{1B1B76C3-E21B-4C53-8DD5-21BFF3F1B9DE}">
      <dgm:prSet/>
      <dgm:spPr/>
      <dgm:t>
        <a:bodyPr/>
        <a:lstStyle/>
        <a:p>
          <a:endParaRPr lang="en-GB"/>
        </a:p>
      </dgm:t>
    </dgm:pt>
    <dgm:pt modelId="{B420A75E-890F-4D05-80FE-13DDFB4A4EF0}" type="sibTrans" cxnId="{1B1B76C3-E21B-4C53-8DD5-21BFF3F1B9DE}">
      <dgm:prSet/>
      <dgm:spPr/>
      <dgm:t>
        <a:bodyPr/>
        <a:lstStyle/>
        <a:p>
          <a:endParaRPr lang="en-GB"/>
        </a:p>
      </dgm:t>
    </dgm:pt>
    <dgm:pt modelId="{BA62C5EB-0B6D-42D8-93D6-418833C6F7BC}">
      <dgm:prSet phldrT="[Text]"/>
      <dgm:spPr>
        <a:solidFill>
          <a:srgbClr val="6D1AFE"/>
        </a:solidFill>
      </dgm:spPr>
      <dgm:t>
        <a:bodyPr/>
        <a:lstStyle/>
        <a:p>
          <a:r>
            <a:rPr lang="en-GB" b="1" dirty="0"/>
            <a:t>February</a:t>
          </a:r>
        </a:p>
        <a:p>
          <a:r>
            <a:rPr lang="en-GB" dirty="0"/>
            <a:t>Wider Retailer / RMN &amp; buy-side input</a:t>
          </a:r>
        </a:p>
      </dgm:t>
    </dgm:pt>
    <dgm:pt modelId="{7BAD3908-5D1E-47E8-B01B-3B14DA3A53F5}" type="parTrans" cxnId="{05162E81-0E02-4851-A256-74C32E0FF22C}">
      <dgm:prSet/>
      <dgm:spPr/>
      <dgm:t>
        <a:bodyPr/>
        <a:lstStyle/>
        <a:p>
          <a:endParaRPr lang="en-GB"/>
        </a:p>
      </dgm:t>
    </dgm:pt>
    <dgm:pt modelId="{2E204F43-E664-40A3-BC08-7A57218E723E}" type="sibTrans" cxnId="{05162E81-0E02-4851-A256-74C32E0FF22C}">
      <dgm:prSet/>
      <dgm:spPr/>
      <dgm:t>
        <a:bodyPr/>
        <a:lstStyle/>
        <a:p>
          <a:endParaRPr lang="en-GB"/>
        </a:p>
      </dgm:t>
    </dgm:pt>
    <dgm:pt modelId="{58BE97F5-A4D4-4168-9D0F-C5A36A0E7541}">
      <dgm:prSet phldrT="[Text]"/>
      <dgm:spPr>
        <a:solidFill>
          <a:srgbClr val="6D1AFE"/>
        </a:solidFill>
      </dgm:spPr>
      <dgm:t>
        <a:bodyPr/>
        <a:lstStyle/>
        <a:p>
          <a:r>
            <a:rPr lang="en-GB" b="1" dirty="0"/>
            <a:t>March</a:t>
          </a:r>
        </a:p>
        <a:p>
          <a:r>
            <a:rPr lang="en-GB" dirty="0"/>
            <a:t>Industry wide public comment</a:t>
          </a:r>
        </a:p>
      </dgm:t>
    </dgm:pt>
    <dgm:pt modelId="{34941844-CB1E-4F7E-8138-CC1FFB923F4D}" type="parTrans" cxnId="{DA77C7F1-50D4-4F16-A03E-F45177DA48ED}">
      <dgm:prSet/>
      <dgm:spPr/>
      <dgm:t>
        <a:bodyPr/>
        <a:lstStyle/>
        <a:p>
          <a:endParaRPr lang="en-GB"/>
        </a:p>
      </dgm:t>
    </dgm:pt>
    <dgm:pt modelId="{82D992AE-1F9A-4219-9F3C-9C8620607C4E}" type="sibTrans" cxnId="{DA77C7F1-50D4-4F16-A03E-F45177DA48ED}">
      <dgm:prSet/>
      <dgm:spPr/>
      <dgm:t>
        <a:bodyPr/>
        <a:lstStyle/>
        <a:p>
          <a:endParaRPr lang="en-GB"/>
        </a:p>
      </dgm:t>
    </dgm:pt>
    <dgm:pt modelId="{5180F6E5-1562-4F5C-966B-27A120DEA647}">
      <dgm:prSet/>
      <dgm:spPr>
        <a:solidFill>
          <a:srgbClr val="6D1AFE"/>
        </a:solidFill>
      </dgm:spPr>
      <dgm:t>
        <a:bodyPr/>
        <a:lstStyle/>
        <a:p>
          <a:r>
            <a:rPr lang="en-GB" b="1" dirty="0"/>
            <a:t>April</a:t>
          </a:r>
        </a:p>
        <a:p>
          <a:r>
            <a:rPr lang="en-GB" dirty="0"/>
            <a:t>V1 Onsite &amp; Offsite Standards released</a:t>
          </a:r>
        </a:p>
      </dgm:t>
    </dgm:pt>
    <dgm:pt modelId="{BBC76106-8020-438D-98E7-98CAFF80045F}" type="parTrans" cxnId="{B78CE3C5-AAE8-48E6-A446-06EABBF555AB}">
      <dgm:prSet/>
      <dgm:spPr/>
      <dgm:t>
        <a:bodyPr/>
        <a:lstStyle/>
        <a:p>
          <a:endParaRPr lang="en-GB"/>
        </a:p>
      </dgm:t>
    </dgm:pt>
    <dgm:pt modelId="{0AE28434-C30F-41C3-A7F4-DA3F95CDE33D}" type="sibTrans" cxnId="{B78CE3C5-AAE8-48E6-A446-06EABBF555AB}">
      <dgm:prSet/>
      <dgm:spPr/>
      <dgm:t>
        <a:bodyPr/>
        <a:lstStyle/>
        <a:p>
          <a:endParaRPr lang="en-GB"/>
        </a:p>
      </dgm:t>
    </dgm:pt>
    <dgm:pt modelId="{4D1AAB46-2901-4CFB-995F-0B5078BB0D33}">
      <dgm:prSet/>
      <dgm:spPr>
        <a:solidFill>
          <a:srgbClr val="21325E"/>
        </a:solidFill>
      </dgm:spPr>
      <dgm:t>
        <a:bodyPr/>
        <a:lstStyle/>
        <a:p>
          <a:r>
            <a:rPr lang="en-GB" b="1" dirty="0"/>
            <a:t>October</a:t>
          </a:r>
        </a:p>
        <a:p>
          <a:r>
            <a:rPr lang="en-GB" dirty="0"/>
            <a:t>Certification Launched Beta Phase for Onsite &amp; Offsite Standards</a:t>
          </a:r>
        </a:p>
      </dgm:t>
    </dgm:pt>
    <dgm:pt modelId="{4DE7DA71-4BE5-46B3-B3B4-8EB6F3CA3B5C}" type="parTrans" cxnId="{977BAE1F-BA1C-4461-946F-5BE51DC1A381}">
      <dgm:prSet/>
      <dgm:spPr/>
      <dgm:t>
        <a:bodyPr/>
        <a:lstStyle/>
        <a:p>
          <a:endParaRPr lang="en-GB"/>
        </a:p>
      </dgm:t>
    </dgm:pt>
    <dgm:pt modelId="{E9A5CCA5-E833-4005-BC0E-1B4E9B9E199B}" type="sibTrans" cxnId="{977BAE1F-BA1C-4461-946F-5BE51DC1A381}">
      <dgm:prSet/>
      <dgm:spPr/>
      <dgm:t>
        <a:bodyPr/>
        <a:lstStyle/>
        <a:p>
          <a:endParaRPr lang="en-GB"/>
        </a:p>
      </dgm:t>
    </dgm:pt>
    <dgm:pt modelId="{340F1E80-D431-454C-A2DC-7C747B538FD6}">
      <dgm:prSet/>
      <dgm:spPr>
        <a:solidFill>
          <a:srgbClr val="DE4AC7"/>
        </a:solidFill>
      </dgm:spPr>
      <dgm:t>
        <a:bodyPr/>
        <a:lstStyle/>
        <a:p>
          <a:r>
            <a:rPr lang="en-GB" b="1" dirty="0"/>
            <a:t>July</a:t>
          </a:r>
        </a:p>
        <a:p>
          <a:r>
            <a:rPr lang="en-GB" dirty="0"/>
            <a:t>In-Store Standards Workshop</a:t>
          </a:r>
        </a:p>
      </dgm:t>
    </dgm:pt>
    <dgm:pt modelId="{6BAD9330-AF2D-4F5A-9231-7A91CB27CB6F}" type="parTrans" cxnId="{532A2C70-706D-4592-8B4F-15CB6ADF83B3}">
      <dgm:prSet/>
      <dgm:spPr/>
      <dgm:t>
        <a:bodyPr/>
        <a:lstStyle/>
        <a:p>
          <a:endParaRPr lang="en-GB"/>
        </a:p>
      </dgm:t>
    </dgm:pt>
    <dgm:pt modelId="{A6AF74AF-B10F-4F44-9F7A-0425649D2AD0}" type="sibTrans" cxnId="{532A2C70-706D-4592-8B4F-15CB6ADF83B3}">
      <dgm:prSet/>
      <dgm:spPr/>
      <dgm:t>
        <a:bodyPr/>
        <a:lstStyle/>
        <a:p>
          <a:endParaRPr lang="en-GB"/>
        </a:p>
      </dgm:t>
    </dgm:pt>
    <dgm:pt modelId="{79856C8D-4F73-4A46-8132-A28B57504A11}">
      <dgm:prSet/>
      <dgm:spPr>
        <a:solidFill>
          <a:srgbClr val="DE4AC7"/>
        </a:solidFill>
      </dgm:spPr>
      <dgm:t>
        <a:bodyPr/>
        <a:lstStyle/>
        <a:p>
          <a:r>
            <a:rPr lang="en-GB" b="1" dirty="0"/>
            <a:t>September-October</a:t>
          </a:r>
        </a:p>
        <a:p>
          <a:r>
            <a:rPr lang="en-GB" dirty="0"/>
            <a:t>Industry wide public comment</a:t>
          </a:r>
        </a:p>
      </dgm:t>
    </dgm:pt>
    <dgm:pt modelId="{2D9215D9-394D-4D4D-AAB2-2C788B8E2BA6}" type="parTrans" cxnId="{E0D44E8A-4606-4971-9F03-F6C8B6C4BF78}">
      <dgm:prSet/>
      <dgm:spPr/>
      <dgm:t>
        <a:bodyPr/>
        <a:lstStyle/>
        <a:p>
          <a:endParaRPr lang="en-GB"/>
        </a:p>
      </dgm:t>
    </dgm:pt>
    <dgm:pt modelId="{9420AAC5-D6F1-483A-90D6-9B3606764293}" type="sibTrans" cxnId="{E0D44E8A-4606-4971-9F03-F6C8B6C4BF78}">
      <dgm:prSet/>
      <dgm:spPr/>
      <dgm:t>
        <a:bodyPr/>
        <a:lstStyle/>
        <a:p>
          <a:endParaRPr lang="en-GB"/>
        </a:p>
      </dgm:t>
    </dgm:pt>
    <dgm:pt modelId="{DFF4D6F0-FF69-493D-B4DF-81A99AC01B12}">
      <dgm:prSet/>
      <dgm:spPr>
        <a:solidFill>
          <a:srgbClr val="DE4AC7"/>
        </a:solidFill>
      </dgm:spPr>
      <dgm:t>
        <a:bodyPr/>
        <a:lstStyle/>
        <a:p>
          <a:r>
            <a:rPr lang="en-GB" b="1" dirty="0"/>
            <a:t>August</a:t>
          </a:r>
        </a:p>
        <a:p>
          <a:r>
            <a:rPr lang="en-GB" dirty="0"/>
            <a:t>Virtual buy-side and sell-side Workshops</a:t>
          </a:r>
        </a:p>
      </dgm:t>
    </dgm:pt>
    <dgm:pt modelId="{6B3BB5A7-CBC6-4F33-B553-C095A71DB5AF}" type="parTrans" cxnId="{F7A65E6D-C382-4468-85C3-936AF3618EF8}">
      <dgm:prSet/>
      <dgm:spPr/>
      <dgm:t>
        <a:bodyPr/>
        <a:lstStyle/>
        <a:p>
          <a:endParaRPr lang="en-GB"/>
        </a:p>
      </dgm:t>
    </dgm:pt>
    <dgm:pt modelId="{ECBA5ED5-3BDC-40BA-914D-19F3897540D3}" type="sibTrans" cxnId="{F7A65E6D-C382-4468-85C3-936AF3618EF8}">
      <dgm:prSet/>
      <dgm:spPr/>
      <dgm:t>
        <a:bodyPr/>
        <a:lstStyle/>
        <a:p>
          <a:endParaRPr lang="en-GB"/>
        </a:p>
      </dgm:t>
    </dgm:pt>
    <dgm:pt modelId="{3B282CF3-C15F-4540-AEC8-FD859BDB91A5}">
      <dgm:prSet/>
      <dgm:spPr>
        <a:solidFill>
          <a:srgbClr val="DE4AC7"/>
        </a:solidFill>
      </dgm:spPr>
      <dgm:t>
        <a:bodyPr/>
        <a:lstStyle/>
        <a:p>
          <a:r>
            <a:rPr lang="en-GB" b="1" dirty="0"/>
            <a:t>November</a:t>
          </a:r>
        </a:p>
        <a:p>
          <a:r>
            <a:rPr lang="en-GB" dirty="0"/>
            <a:t>V1 In-Store Standards released</a:t>
          </a:r>
        </a:p>
      </dgm:t>
    </dgm:pt>
    <dgm:pt modelId="{D8FD86DB-2F18-424C-BEDC-A7B5D59C72D7}" type="parTrans" cxnId="{B4C19C37-587C-4846-A6D4-363EC1DF271F}">
      <dgm:prSet/>
      <dgm:spPr/>
      <dgm:t>
        <a:bodyPr/>
        <a:lstStyle/>
        <a:p>
          <a:endParaRPr lang="en-GB"/>
        </a:p>
      </dgm:t>
    </dgm:pt>
    <dgm:pt modelId="{96FB37B7-065E-4614-8228-2808AEE050D4}" type="sibTrans" cxnId="{B4C19C37-587C-4846-A6D4-363EC1DF271F}">
      <dgm:prSet/>
      <dgm:spPr/>
      <dgm:t>
        <a:bodyPr/>
        <a:lstStyle/>
        <a:p>
          <a:endParaRPr lang="en-GB"/>
        </a:p>
      </dgm:t>
    </dgm:pt>
    <dgm:pt modelId="{B38546DF-2FA0-4B9B-B9B1-BFAF912A78E3}" type="pres">
      <dgm:prSet presAssocID="{68884160-E2A3-4CB2-9862-4D4E82AC775E}" presName="CompostProcess" presStyleCnt="0">
        <dgm:presLayoutVars>
          <dgm:dir/>
          <dgm:resizeHandles val="exact"/>
        </dgm:presLayoutVars>
      </dgm:prSet>
      <dgm:spPr/>
    </dgm:pt>
    <dgm:pt modelId="{632B51EC-6ACB-47DF-928B-B106D3CC835E}" type="pres">
      <dgm:prSet presAssocID="{68884160-E2A3-4CB2-9862-4D4E82AC775E}" presName="arrow" presStyleLbl="bgShp" presStyleIdx="0" presStyleCnt="1"/>
      <dgm:spPr>
        <a:solidFill>
          <a:schemeClr val="bg1">
            <a:lumMod val="85000"/>
          </a:schemeClr>
        </a:solidFill>
      </dgm:spPr>
    </dgm:pt>
    <dgm:pt modelId="{6F5932CE-3DBE-4233-AD97-9CE7B0646CFE}" type="pres">
      <dgm:prSet presAssocID="{68884160-E2A3-4CB2-9862-4D4E82AC775E}" presName="linearProcess" presStyleCnt="0"/>
      <dgm:spPr/>
    </dgm:pt>
    <dgm:pt modelId="{B9BFF896-E302-4B58-8D5B-5F773B7D959C}" type="pres">
      <dgm:prSet presAssocID="{44999C7C-64CB-4EAA-83B5-0B1794C4F37A}" presName="textNode" presStyleLbl="node1" presStyleIdx="0" presStyleCnt="9">
        <dgm:presLayoutVars>
          <dgm:bulletEnabled val="1"/>
        </dgm:presLayoutVars>
      </dgm:prSet>
      <dgm:spPr/>
    </dgm:pt>
    <dgm:pt modelId="{9C079E79-A9A2-4418-B0A0-2E686EE3CCF2}" type="pres">
      <dgm:prSet presAssocID="{B420A75E-890F-4D05-80FE-13DDFB4A4EF0}" presName="sibTrans" presStyleCnt="0"/>
      <dgm:spPr/>
    </dgm:pt>
    <dgm:pt modelId="{900DF17E-508E-4F4D-BFED-F5F6DBD8FEC6}" type="pres">
      <dgm:prSet presAssocID="{BA62C5EB-0B6D-42D8-93D6-418833C6F7BC}" presName="textNode" presStyleLbl="node1" presStyleIdx="1" presStyleCnt="9">
        <dgm:presLayoutVars>
          <dgm:bulletEnabled val="1"/>
        </dgm:presLayoutVars>
      </dgm:prSet>
      <dgm:spPr/>
    </dgm:pt>
    <dgm:pt modelId="{2D9272ED-0E98-4CB1-8C5A-242D13AB837D}" type="pres">
      <dgm:prSet presAssocID="{2E204F43-E664-40A3-BC08-7A57218E723E}" presName="sibTrans" presStyleCnt="0"/>
      <dgm:spPr/>
    </dgm:pt>
    <dgm:pt modelId="{2E1ED340-47D5-4C43-95A0-B3994194FEC8}" type="pres">
      <dgm:prSet presAssocID="{58BE97F5-A4D4-4168-9D0F-C5A36A0E7541}" presName="textNode" presStyleLbl="node1" presStyleIdx="2" presStyleCnt="9">
        <dgm:presLayoutVars>
          <dgm:bulletEnabled val="1"/>
        </dgm:presLayoutVars>
      </dgm:prSet>
      <dgm:spPr/>
    </dgm:pt>
    <dgm:pt modelId="{A7D66BB4-A62F-48E1-9C8C-ECD16F819E6D}" type="pres">
      <dgm:prSet presAssocID="{82D992AE-1F9A-4219-9F3C-9C8620607C4E}" presName="sibTrans" presStyleCnt="0"/>
      <dgm:spPr/>
    </dgm:pt>
    <dgm:pt modelId="{A00F6757-5A75-4011-95B8-ED97580C8C3A}" type="pres">
      <dgm:prSet presAssocID="{5180F6E5-1562-4F5C-966B-27A120DEA647}" presName="textNode" presStyleLbl="node1" presStyleIdx="3" presStyleCnt="9">
        <dgm:presLayoutVars>
          <dgm:bulletEnabled val="1"/>
        </dgm:presLayoutVars>
      </dgm:prSet>
      <dgm:spPr/>
    </dgm:pt>
    <dgm:pt modelId="{7B9397B5-AA7F-46F9-BEBF-7194B76906FB}" type="pres">
      <dgm:prSet presAssocID="{0AE28434-C30F-41C3-A7F4-DA3F95CDE33D}" presName="sibTrans" presStyleCnt="0"/>
      <dgm:spPr/>
    </dgm:pt>
    <dgm:pt modelId="{38794F95-51B7-438A-A7A3-FBE42BD358A1}" type="pres">
      <dgm:prSet presAssocID="{340F1E80-D431-454C-A2DC-7C747B538FD6}" presName="textNode" presStyleLbl="node1" presStyleIdx="4" presStyleCnt="9">
        <dgm:presLayoutVars>
          <dgm:bulletEnabled val="1"/>
        </dgm:presLayoutVars>
      </dgm:prSet>
      <dgm:spPr/>
    </dgm:pt>
    <dgm:pt modelId="{A505F952-5A75-4A71-9894-5A6F9B62007D}" type="pres">
      <dgm:prSet presAssocID="{A6AF74AF-B10F-4F44-9F7A-0425649D2AD0}" presName="sibTrans" presStyleCnt="0"/>
      <dgm:spPr/>
    </dgm:pt>
    <dgm:pt modelId="{E32AFD52-A7CA-49FE-AA49-0D222B94F5CE}" type="pres">
      <dgm:prSet presAssocID="{DFF4D6F0-FF69-493D-B4DF-81A99AC01B12}" presName="textNode" presStyleLbl="node1" presStyleIdx="5" presStyleCnt="9">
        <dgm:presLayoutVars>
          <dgm:bulletEnabled val="1"/>
        </dgm:presLayoutVars>
      </dgm:prSet>
      <dgm:spPr/>
    </dgm:pt>
    <dgm:pt modelId="{4A96FD6E-CD8B-479D-A0E9-A359885B7D4B}" type="pres">
      <dgm:prSet presAssocID="{ECBA5ED5-3BDC-40BA-914D-19F3897540D3}" presName="sibTrans" presStyleCnt="0"/>
      <dgm:spPr/>
    </dgm:pt>
    <dgm:pt modelId="{EB2454B9-545F-4DA7-AD79-C753D76D875D}" type="pres">
      <dgm:prSet presAssocID="{79856C8D-4F73-4A46-8132-A28B57504A11}" presName="textNode" presStyleLbl="node1" presStyleIdx="6" presStyleCnt="9">
        <dgm:presLayoutVars>
          <dgm:bulletEnabled val="1"/>
        </dgm:presLayoutVars>
      </dgm:prSet>
      <dgm:spPr/>
    </dgm:pt>
    <dgm:pt modelId="{387DD65F-08CD-46C6-A709-A1F6B91F3B4F}" type="pres">
      <dgm:prSet presAssocID="{9420AAC5-D6F1-483A-90D6-9B3606764293}" presName="sibTrans" presStyleCnt="0"/>
      <dgm:spPr/>
    </dgm:pt>
    <dgm:pt modelId="{812C0D95-508C-4073-AC29-88891E17436E}" type="pres">
      <dgm:prSet presAssocID="{3B282CF3-C15F-4540-AEC8-FD859BDB91A5}" presName="textNode" presStyleLbl="node1" presStyleIdx="7" presStyleCnt="9">
        <dgm:presLayoutVars>
          <dgm:bulletEnabled val="1"/>
        </dgm:presLayoutVars>
      </dgm:prSet>
      <dgm:spPr/>
    </dgm:pt>
    <dgm:pt modelId="{DC937667-CA5C-4B1D-8D1A-480DA7A45287}" type="pres">
      <dgm:prSet presAssocID="{96FB37B7-065E-4614-8228-2808AEE050D4}" presName="sibTrans" presStyleCnt="0"/>
      <dgm:spPr/>
    </dgm:pt>
    <dgm:pt modelId="{F93397ED-99AF-4FEF-A966-06C0489DA7A9}" type="pres">
      <dgm:prSet presAssocID="{4D1AAB46-2901-4CFB-995F-0B5078BB0D33}" presName="textNode" presStyleLbl="node1" presStyleIdx="8" presStyleCnt="9">
        <dgm:presLayoutVars>
          <dgm:bulletEnabled val="1"/>
        </dgm:presLayoutVars>
      </dgm:prSet>
      <dgm:spPr/>
    </dgm:pt>
  </dgm:ptLst>
  <dgm:cxnLst>
    <dgm:cxn modelId="{58552506-128B-4247-9B3F-B945E7096B73}" type="presOf" srcId="{5180F6E5-1562-4F5C-966B-27A120DEA647}" destId="{A00F6757-5A75-4011-95B8-ED97580C8C3A}" srcOrd="0" destOrd="0" presId="urn:microsoft.com/office/officeart/2005/8/layout/hProcess9"/>
    <dgm:cxn modelId="{9D9AA207-E382-4BFC-B415-6A3C8D8AD4FA}" type="presOf" srcId="{DFF4D6F0-FF69-493D-B4DF-81A99AC01B12}" destId="{E32AFD52-A7CA-49FE-AA49-0D222B94F5CE}" srcOrd="0" destOrd="0" presId="urn:microsoft.com/office/officeart/2005/8/layout/hProcess9"/>
    <dgm:cxn modelId="{A479DC14-42DB-44BA-B50B-B2D44A9D51EE}" type="presOf" srcId="{44999C7C-64CB-4EAA-83B5-0B1794C4F37A}" destId="{B9BFF896-E302-4B58-8D5B-5F773B7D959C}" srcOrd="0" destOrd="0" presId="urn:microsoft.com/office/officeart/2005/8/layout/hProcess9"/>
    <dgm:cxn modelId="{977BAE1F-BA1C-4461-946F-5BE51DC1A381}" srcId="{68884160-E2A3-4CB2-9862-4D4E82AC775E}" destId="{4D1AAB46-2901-4CFB-995F-0B5078BB0D33}" srcOrd="8" destOrd="0" parTransId="{4DE7DA71-4BE5-46B3-B3B4-8EB6F3CA3B5C}" sibTransId="{E9A5CCA5-E833-4005-BC0E-1B4E9B9E199B}"/>
    <dgm:cxn modelId="{15171F23-DFA6-4F16-930D-E9C7249B61B1}" type="presOf" srcId="{3B282CF3-C15F-4540-AEC8-FD859BDB91A5}" destId="{812C0D95-508C-4073-AC29-88891E17436E}" srcOrd="0" destOrd="0" presId="urn:microsoft.com/office/officeart/2005/8/layout/hProcess9"/>
    <dgm:cxn modelId="{B4C19C37-587C-4846-A6D4-363EC1DF271F}" srcId="{68884160-E2A3-4CB2-9862-4D4E82AC775E}" destId="{3B282CF3-C15F-4540-AEC8-FD859BDB91A5}" srcOrd="7" destOrd="0" parTransId="{D8FD86DB-2F18-424C-BEDC-A7B5D59C72D7}" sibTransId="{96FB37B7-065E-4614-8228-2808AEE050D4}"/>
    <dgm:cxn modelId="{5719DF3B-C650-4CD8-8C70-7910ECFDA1A3}" type="presOf" srcId="{4D1AAB46-2901-4CFB-995F-0B5078BB0D33}" destId="{F93397ED-99AF-4FEF-A966-06C0489DA7A9}" srcOrd="0" destOrd="0" presId="urn:microsoft.com/office/officeart/2005/8/layout/hProcess9"/>
    <dgm:cxn modelId="{82FAD56B-05C7-41FF-889B-986EC1C28D7A}" type="presOf" srcId="{BA62C5EB-0B6D-42D8-93D6-418833C6F7BC}" destId="{900DF17E-508E-4F4D-BFED-F5F6DBD8FEC6}" srcOrd="0" destOrd="0" presId="urn:microsoft.com/office/officeart/2005/8/layout/hProcess9"/>
    <dgm:cxn modelId="{F7A65E6D-C382-4468-85C3-936AF3618EF8}" srcId="{68884160-E2A3-4CB2-9862-4D4E82AC775E}" destId="{DFF4D6F0-FF69-493D-B4DF-81A99AC01B12}" srcOrd="5" destOrd="0" parTransId="{6B3BB5A7-CBC6-4F33-B553-C095A71DB5AF}" sibTransId="{ECBA5ED5-3BDC-40BA-914D-19F3897540D3}"/>
    <dgm:cxn modelId="{532A2C70-706D-4592-8B4F-15CB6ADF83B3}" srcId="{68884160-E2A3-4CB2-9862-4D4E82AC775E}" destId="{340F1E80-D431-454C-A2DC-7C747B538FD6}" srcOrd="4" destOrd="0" parTransId="{6BAD9330-AF2D-4F5A-9231-7A91CB27CB6F}" sibTransId="{A6AF74AF-B10F-4F44-9F7A-0425649D2AD0}"/>
    <dgm:cxn modelId="{05162E81-0E02-4851-A256-74C32E0FF22C}" srcId="{68884160-E2A3-4CB2-9862-4D4E82AC775E}" destId="{BA62C5EB-0B6D-42D8-93D6-418833C6F7BC}" srcOrd="1" destOrd="0" parTransId="{7BAD3908-5D1E-47E8-B01B-3B14DA3A53F5}" sibTransId="{2E204F43-E664-40A3-BC08-7A57218E723E}"/>
    <dgm:cxn modelId="{E0D44E8A-4606-4971-9F03-F6C8B6C4BF78}" srcId="{68884160-E2A3-4CB2-9862-4D4E82AC775E}" destId="{79856C8D-4F73-4A46-8132-A28B57504A11}" srcOrd="6" destOrd="0" parTransId="{2D9215D9-394D-4D4D-AAB2-2C788B8E2BA6}" sibTransId="{9420AAC5-D6F1-483A-90D6-9B3606764293}"/>
    <dgm:cxn modelId="{F4A069C3-8AD3-44CC-A22B-2E3583573CB1}" type="presOf" srcId="{68884160-E2A3-4CB2-9862-4D4E82AC775E}" destId="{B38546DF-2FA0-4B9B-B9B1-BFAF912A78E3}" srcOrd="0" destOrd="0" presId="urn:microsoft.com/office/officeart/2005/8/layout/hProcess9"/>
    <dgm:cxn modelId="{1B1B76C3-E21B-4C53-8DD5-21BFF3F1B9DE}" srcId="{68884160-E2A3-4CB2-9862-4D4E82AC775E}" destId="{44999C7C-64CB-4EAA-83B5-0B1794C4F37A}" srcOrd="0" destOrd="0" parTransId="{33C1495B-52E5-4190-9391-749CD1B85BAE}" sibTransId="{B420A75E-890F-4D05-80FE-13DDFB4A4EF0}"/>
    <dgm:cxn modelId="{B78CE3C5-AAE8-48E6-A446-06EABBF555AB}" srcId="{68884160-E2A3-4CB2-9862-4D4E82AC775E}" destId="{5180F6E5-1562-4F5C-966B-27A120DEA647}" srcOrd="3" destOrd="0" parTransId="{BBC76106-8020-438D-98E7-98CAFF80045F}" sibTransId="{0AE28434-C30F-41C3-A7F4-DA3F95CDE33D}"/>
    <dgm:cxn modelId="{B67CC5CC-AD1B-4D54-AB3D-2406D7E668E8}" type="presOf" srcId="{79856C8D-4F73-4A46-8132-A28B57504A11}" destId="{EB2454B9-545F-4DA7-AD79-C753D76D875D}" srcOrd="0" destOrd="0" presId="urn:microsoft.com/office/officeart/2005/8/layout/hProcess9"/>
    <dgm:cxn modelId="{E77C0CE4-4E4D-430C-8D7E-9502A3CDC788}" type="presOf" srcId="{340F1E80-D431-454C-A2DC-7C747B538FD6}" destId="{38794F95-51B7-438A-A7A3-FBE42BD358A1}" srcOrd="0" destOrd="0" presId="urn:microsoft.com/office/officeart/2005/8/layout/hProcess9"/>
    <dgm:cxn modelId="{268339ED-CBB1-4835-BCCB-AF0F8240FFC5}" type="presOf" srcId="{58BE97F5-A4D4-4168-9D0F-C5A36A0E7541}" destId="{2E1ED340-47D5-4C43-95A0-B3994194FEC8}" srcOrd="0" destOrd="0" presId="urn:microsoft.com/office/officeart/2005/8/layout/hProcess9"/>
    <dgm:cxn modelId="{DA77C7F1-50D4-4F16-A03E-F45177DA48ED}" srcId="{68884160-E2A3-4CB2-9862-4D4E82AC775E}" destId="{58BE97F5-A4D4-4168-9D0F-C5A36A0E7541}" srcOrd="2" destOrd="0" parTransId="{34941844-CB1E-4F7E-8138-CC1FFB923F4D}" sibTransId="{82D992AE-1F9A-4219-9F3C-9C8620607C4E}"/>
    <dgm:cxn modelId="{2189F4E1-C3CA-4491-B9BC-A990A03AF35D}" type="presParOf" srcId="{B38546DF-2FA0-4B9B-B9B1-BFAF912A78E3}" destId="{632B51EC-6ACB-47DF-928B-B106D3CC835E}" srcOrd="0" destOrd="0" presId="urn:microsoft.com/office/officeart/2005/8/layout/hProcess9"/>
    <dgm:cxn modelId="{C60E42AA-6421-4A1E-B5C0-26C8D4CDEDE6}" type="presParOf" srcId="{B38546DF-2FA0-4B9B-B9B1-BFAF912A78E3}" destId="{6F5932CE-3DBE-4233-AD97-9CE7B0646CFE}" srcOrd="1" destOrd="0" presId="urn:microsoft.com/office/officeart/2005/8/layout/hProcess9"/>
    <dgm:cxn modelId="{4B45CA27-FB0B-4C7A-9B8A-81D0DF2ACDA9}" type="presParOf" srcId="{6F5932CE-3DBE-4233-AD97-9CE7B0646CFE}" destId="{B9BFF896-E302-4B58-8D5B-5F773B7D959C}" srcOrd="0" destOrd="0" presId="urn:microsoft.com/office/officeart/2005/8/layout/hProcess9"/>
    <dgm:cxn modelId="{5F43DD33-576D-41E7-A5D4-5E3393E841E2}" type="presParOf" srcId="{6F5932CE-3DBE-4233-AD97-9CE7B0646CFE}" destId="{9C079E79-A9A2-4418-B0A0-2E686EE3CCF2}" srcOrd="1" destOrd="0" presId="urn:microsoft.com/office/officeart/2005/8/layout/hProcess9"/>
    <dgm:cxn modelId="{DF543067-2B11-4750-AAD3-3632D7BEE7BB}" type="presParOf" srcId="{6F5932CE-3DBE-4233-AD97-9CE7B0646CFE}" destId="{900DF17E-508E-4F4D-BFED-F5F6DBD8FEC6}" srcOrd="2" destOrd="0" presId="urn:microsoft.com/office/officeart/2005/8/layout/hProcess9"/>
    <dgm:cxn modelId="{7CB6A53C-9189-4207-B293-64C12E86FAD2}" type="presParOf" srcId="{6F5932CE-3DBE-4233-AD97-9CE7B0646CFE}" destId="{2D9272ED-0E98-4CB1-8C5A-242D13AB837D}" srcOrd="3" destOrd="0" presId="urn:microsoft.com/office/officeart/2005/8/layout/hProcess9"/>
    <dgm:cxn modelId="{A49F3B79-253F-48B0-8FE0-BF5CBF2E00EB}" type="presParOf" srcId="{6F5932CE-3DBE-4233-AD97-9CE7B0646CFE}" destId="{2E1ED340-47D5-4C43-95A0-B3994194FEC8}" srcOrd="4" destOrd="0" presId="urn:microsoft.com/office/officeart/2005/8/layout/hProcess9"/>
    <dgm:cxn modelId="{8477A173-D68F-4741-8753-C3532D5CC297}" type="presParOf" srcId="{6F5932CE-3DBE-4233-AD97-9CE7B0646CFE}" destId="{A7D66BB4-A62F-48E1-9C8C-ECD16F819E6D}" srcOrd="5" destOrd="0" presId="urn:microsoft.com/office/officeart/2005/8/layout/hProcess9"/>
    <dgm:cxn modelId="{4551C2F3-221B-44A7-A74C-5472A9B3C904}" type="presParOf" srcId="{6F5932CE-3DBE-4233-AD97-9CE7B0646CFE}" destId="{A00F6757-5A75-4011-95B8-ED97580C8C3A}" srcOrd="6" destOrd="0" presId="urn:microsoft.com/office/officeart/2005/8/layout/hProcess9"/>
    <dgm:cxn modelId="{7CA81C8B-7954-4319-B293-8C99D1F678D5}" type="presParOf" srcId="{6F5932CE-3DBE-4233-AD97-9CE7B0646CFE}" destId="{7B9397B5-AA7F-46F9-BEBF-7194B76906FB}" srcOrd="7" destOrd="0" presId="urn:microsoft.com/office/officeart/2005/8/layout/hProcess9"/>
    <dgm:cxn modelId="{2D28FBA7-ADE0-41D0-A9AA-61DE765347A3}" type="presParOf" srcId="{6F5932CE-3DBE-4233-AD97-9CE7B0646CFE}" destId="{38794F95-51B7-438A-A7A3-FBE42BD358A1}" srcOrd="8" destOrd="0" presId="urn:microsoft.com/office/officeart/2005/8/layout/hProcess9"/>
    <dgm:cxn modelId="{F8B432F9-6C3E-4668-8B1D-72BCCB68B105}" type="presParOf" srcId="{6F5932CE-3DBE-4233-AD97-9CE7B0646CFE}" destId="{A505F952-5A75-4A71-9894-5A6F9B62007D}" srcOrd="9" destOrd="0" presId="urn:microsoft.com/office/officeart/2005/8/layout/hProcess9"/>
    <dgm:cxn modelId="{BDC7FD94-F764-4ED3-A330-A04CC079B9CD}" type="presParOf" srcId="{6F5932CE-3DBE-4233-AD97-9CE7B0646CFE}" destId="{E32AFD52-A7CA-49FE-AA49-0D222B94F5CE}" srcOrd="10" destOrd="0" presId="urn:microsoft.com/office/officeart/2005/8/layout/hProcess9"/>
    <dgm:cxn modelId="{509E3E73-119F-46CC-8E13-5581C1BF6B6F}" type="presParOf" srcId="{6F5932CE-3DBE-4233-AD97-9CE7B0646CFE}" destId="{4A96FD6E-CD8B-479D-A0E9-A359885B7D4B}" srcOrd="11" destOrd="0" presId="urn:microsoft.com/office/officeart/2005/8/layout/hProcess9"/>
    <dgm:cxn modelId="{EB5C588C-819E-4277-BFE1-80CB80A9E1EA}" type="presParOf" srcId="{6F5932CE-3DBE-4233-AD97-9CE7B0646CFE}" destId="{EB2454B9-545F-4DA7-AD79-C753D76D875D}" srcOrd="12" destOrd="0" presId="urn:microsoft.com/office/officeart/2005/8/layout/hProcess9"/>
    <dgm:cxn modelId="{97F06A81-E03B-4EAD-9498-EC42C2FAD6FC}" type="presParOf" srcId="{6F5932CE-3DBE-4233-AD97-9CE7B0646CFE}" destId="{387DD65F-08CD-46C6-A709-A1F6B91F3B4F}" srcOrd="13" destOrd="0" presId="urn:microsoft.com/office/officeart/2005/8/layout/hProcess9"/>
    <dgm:cxn modelId="{71EAE740-B7E5-4960-B5CE-27DAFD2583C9}" type="presParOf" srcId="{6F5932CE-3DBE-4233-AD97-9CE7B0646CFE}" destId="{812C0D95-508C-4073-AC29-88891E17436E}" srcOrd="14" destOrd="0" presId="urn:microsoft.com/office/officeart/2005/8/layout/hProcess9"/>
    <dgm:cxn modelId="{839B7D64-F5D7-4149-B898-4DB837F8795B}" type="presParOf" srcId="{6F5932CE-3DBE-4233-AD97-9CE7B0646CFE}" destId="{DC937667-CA5C-4B1D-8D1A-480DA7A45287}" srcOrd="15" destOrd="0" presId="urn:microsoft.com/office/officeart/2005/8/layout/hProcess9"/>
    <dgm:cxn modelId="{F6F70965-A6F5-4542-A9A7-9B2485B4B0B8}" type="presParOf" srcId="{6F5932CE-3DBE-4233-AD97-9CE7B0646CFE}" destId="{F93397ED-99AF-4FEF-A966-06C0489DA7A9}" srcOrd="1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2B51EC-6ACB-47DF-928B-B106D3CC835E}">
      <dsp:nvSpPr>
        <dsp:cNvPr id="0" name=""/>
        <dsp:cNvSpPr/>
      </dsp:nvSpPr>
      <dsp:spPr>
        <a:xfrm>
          <a:off x="840813" y="0"/>
          <a:ext cx="9529217" cy="4553373"/>
        </a:xfrm>
        <a:prstGeom prst="rightArrow">
          <a:avLst/>
        </a:prstGeom>
        <a:solidFill>
          <a:schemeClr val="bg1">
            <a:lumMod val="8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FF896-E302-4B58-8D5B-5F773B7D959C}">
      <dsp:nvSpPr>
        <dsp:cNvPr id="0" name=""/>
        <dsp:cNvSpPr/>
      </dsp:nvSpPr>
      <dsp:spPr>
        <a:xfrm>
          <a:off x="3147" y="1366011"/>
          <a:ext cx="1191973" cy="1821349"/>
        </a:xfrm>
        <a:prstGeom prst="roundRect">
          <a:avLst/>
        </a:prstGeom>
        <a:solidFill>
          <a:srgbClr val="6D1A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January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Onsite &amp; Offsite Standards Workshop with 15 Retailers / RMNs</a:t>
          </a:r>
        </a:p>
      </dsp:txBody>
      <dsp:txXfrm>
        <a:off x="61334" y="1424198"/>
        <a:ext cx="1075599" cy="1704975"/>
      </dsp:txXfrm>
    </dsp:sp>
    <dsp:sp modelId="{900DF17E-508E-4F4D-BFED-F5F6DBD8FEC6}">
      <dsp:nvSpPr>
        <dsp:cNvPr id="0" name=""/>
        <dsp:cNvSpPr/>
      </dsp:nvSpPr>
      <dsp:spPr>
        <a:xfrm>
          <a:off x="1254719" y="1366011"/>
          <a:ext cx="1191973" cy="1821349"/>
        </a:xfrm>
        <a:prstGeom prst="roundRect">
          <a:avLst/>
        </a:prstGeom>
        <a:solidFill>
          <a:srgbClr val="6D1A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February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Wider Retailer / RMN &amp; buy-side input</a:t>
          </a:r>
        </a:p>
      </dsp:txBody>
      <dsp:txXfrm>
        <a:off x="1312906" y="1424198"/>
        <a:ext cx="1075599" cy="1704975"/>
      </dsp:txXfrm>
    </dsp:sp>
    <dsp:sp modelId="{2E1ED340-47D5-4C43-95A0-B3994194FEC8}">
      <dsp:nvSpPr>
        <dsp:cNvPr id="0" name=""/>
        <dsp:cNvSpPr/>
      </dsp:nvSpPr>
      <dsp:spPr>
        <a:xfrm>
          <a:off x="2506291" y="1366011"/>
          <a:ext cx="1191973" cy="1821349"/>
        </a:xfrm>
        <a:prstGeom prst="roundRect">
          <a:avLst/>
        </a:prstGeom>
        <a:solidFill>
          <a:srgbClr val="6D1A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March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Industry wide public comment</a:t>
          </a:r>
        </a:p>
      </dsp:txBody>
      <dsp:txXfrm>
        <a:off x="2564478" y="1424198"/>
        <a:ext cx="1075599" cy="1704975"/>
      </dsp:txXfrm>
    </dsp:sp>
    <dsp:sp modelId="{A00F6757-5A75-4011-95B8-ED97580C8C3A}">
      <dsp:nvSpPr>
        <dsp:cNvPr id="0" name=""/>
        <dsp:cNvSpPr/>
      </dsp:nvSpPr>
      <dsp:spPr>
        <a:xfrm>
          <a:off x="3757863" y="1366011"/>
          <a:ext cx="1191973" cy="1821349"/>
        </a:xfrm>
        <a:prstGeom prst="roundRect">
          <a:avLst/>
        </a:prstGeom>
        <a:solidFill>
          <a:srgbClr val="6D1AF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April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V1 Onsite &amp; Offsite Standards released</a:t>
          </a:r>
        </a:p>
      </dsp:txBody>
      <dsp:txXfrm>
        <a:off x="3816050" y="1424198"/>
        <a:ext cx="1075599" cy="1704975"/>
      </dsp:txXfrm>
    </dsp:sp>
    <dsp:sp modelId="{38794F95-51B7-438A-A7A3-FBE42BD358A1}">
      <dsp:nvSpPr>
        <dsp:cNvPr id="0" name=""/>
        <dsp:cNvSpPr/>
      </dsp:nvSpPr>
      <dsp:spPr>
        <a:xfrm>
          <a:off x="5009435" y="1366011"/>
          <a:ext cx="1191973" cy="1821349"/>
        </a:xfrm>
        <a:prstGeom prst="roundRect">
          <a:avLst/>
        </a:prstGeom>
        <a:solidFill>
          <a:srgbClr val="DE4A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July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In-Store Standards Workshop</a:t>
          </a:r>
        </a:p>
      </dsp:txBody>
      <dsp:txXfrm>
        <a:off x="5067622" y="1424198"/>
        <a:ext cx="1075599" cy="1704975"/>
      </dsp:txXfrm>
    </dsp:sp>
    <dsp:sp modelId="{E32AFD52-A7CA-49FE-AA49-0D222B94F5CE}">
      <dsp:nvSpPr>
        <dsp:cNvPr id="0" name=""/>
        <dsp:cNvSpPr/>
      </dsp:nvSpPr>
      <dsp:spPr>
        <a:xfrm>
          <a:off x="6261007" y="1366011"/>
          <a:ext cx="1191973" cy="1821349"/>
        </a:xfrm>
        <a:prstGeom prst="roundRect">
          <a:avLst/>
        </a:prstGeom>
        <a:solidFill>
          <a:srgbClr val="DE4A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August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Virtual buy-side and sell-side Workshops</a:t>
          </a:r>
        </a:p>
      </dsp:txBody>
      <dsp:txXfrm>
        <a:off x="6319194" y="1424198"/>
        <a:ext cx="1075599" cy="1704975"/>
      </dsp:txXfrm>
    </dsp:sp>
    <dsp:sp modelId="{EB2454B9-545F-4DA7-AD79-C753D76D875D}">
      <dsp:nvSpPr>
        <dsp:cNvPr id="0" name=""/>
        <dsp:cNvSpPr/>
      </dsp:nvSpPr>
      <dsp:spPr>
        <a:xfrm>
          <a:off x="7512579" y="1366011"/>
          <a:ext cx="1191973" cy="1821349"/>
        </a:xfrm>
        <a:prstGeom prst="roundRect">
          <a:avLst/>
        </a:prstGeom>
        <a:solidFill>
          <a:srgbClr val="DE4A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September-October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Industry wide public comment</a:t>
          </a:r>
        </a:p>
      </dsp:txBody>
      <dsp:txXfrm>
        <a:off x="7570766" y="1424198"/>
        <a:ext cx="1075599" cy="1704975"/>
      </dsp:txXfrm>
    </dsp:sp>
    <dsp:sp modelId="{812C0D95-508C-4073-AC29-88891E17436E}">
      <dsp:nvSpPr>
        <dsp:cNvPr id="0" name=""/>
        <dsp:cNvSpPr/>
      </dsp:nvSpPr>
      <dsp:spPr>
        <a:xfrm>
          <a:off x="8764151" y="1366011"/>
          <a:ext cx="1191973" cy="1821349"/>
        </a:xfrm>
        <a:prstGeom prst="roundRect">
          <a:avLst/>
        </a:prstGeom>
        <a:solidFill>
          <a:srgbClr val="DE4AC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November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V1 In-Store Standards released</a:t>
          </a:r>
        </a:p>
      </dsp:txBody>
      <dsp:txXfrm>
        <a:off x="8822338" y="1424198"/>
        <a:ext cx="1075599" cy="1704975"/>
      </dsp:txXfrm>
    </dsp:sp>
    <dsp:sp modelId="{F93397ED-99AF-4FEF-A966-06C0489DA7A9}">
      <dsp:nvSpPr>
        <dsp:cNvPr id="0" name=""/>
        <dsp:cNvSpPr/>
      </dsp:nvSpPr>
      <dsp:spPr>
        <a:xfrm>
          <a:off x="10015723" y="1366011"/>
          <a:ext cx="1191973" cy="1821349"/>
        </a:xfrm>
        <a:prstGeom prst="roundRect">
          <a:avLst/>
        </a:prstGeom>
        <a:solidFill>
          <a:srgbClr val="2132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/>
            <a:t>October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kern="1200" dirty="0"/>
            <a:t>Certification Launched Beta Phase for Onsite &amp; Offsite Standards</a:t>
          </a:r>
        </a:p>
      </dsp:txBody>
      <dsp:txXfrm>
        <a:off x="10073910" y="1424198"/>
        <a:ext cx="1075599" cy="1704975"/>
      </dsp:txXfrm>
    </dsp:sp>
  </dsp:spTree>
</dsp:drawing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BAEBB-B1CC-08FF-E9EF-90FCCDFA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CCC89D-D6FA-F4B7-71E6-F0A645FF1F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6075A4-47FB-0E00-FF05-79F6671FB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AD606-4C55-CBF1-195F-92C14E7167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80E98-7582-5448-BEB5-D69E2982B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575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4E1BE-450B-766A-EF2E-50C1061E2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E01781-30CD-B213-FB63-61B8B9A1C1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ADDD0-5AE1-4912-773D-A472863AD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11CCA-73D6-BB91-30DF-33D8258F8D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80E98-7582-5448-BEB5-D69E2982B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24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7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60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40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41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0.xml"/><Relationship Id="rId4" Type="http://schemas.openxmlformats.org/officeDocument/2006/relationships/chart" Target="../charts/char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5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5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0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88.jpeg"/><Relationship Id="rId4" Type="http://schemas.openxmlformats.org/officeDocument/2006/relationships/hyperlink" Target="https://iabeurope.eu/knowledge_hub/iab-europes-retail-media-measurement-standards-for-europe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puffett@iabeurope.eu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es.wikipedia.org/wiki/Pepsi" TargetMode="External"/><Relationship Id="rId18" Type="http://schemas.openxmlformats.org/officeDocument/2006/relationships/image" Target="../media/image27.png"/><Relationship Id="rId26" Type="http://schemas.openxmlformats.org/officeDocument/2006/relationships/image" Target="../media/image35.jpeg"/><Relationship Id="rId3" Type="http://schemas.openxmlformats.org/officeDocument/2006/relationships/hyperlink" Target="https://www.flickr.com/photos/121001624@N07/24179785626" TargetMode="External"/><Relationship Id="rId21" Type="http://schemas.openxmlformats.org/officeDocument/2006/relationships/image" Target="../media/image30.png"/><Relationship Id="rId7" Type="http://schemas.openxmlformats.org/officeDocument/2006/relationships/hyperlink" Target="https://proyecto4millones.blogspot.com/2016/10/kimberly-clark-panuelos-papeles-panales.html" TargetMode="External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8.jpg"/><Relationship Id="rId16" Type="http://schemas.openxmlformats.org/officeDocument/2006/relationships/image" Target="../media/image25.png"/><Relationship Id="rId20" Type="http://schemas.openxmlformats.org/officeDocument/2006/relationships/image" Target="../media/image29.jpeg"/><Relationship Id="rId29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11" Type="http://schemas.openxmlformats.org/officeDocument/2006/relationships/hyperlink" Target="https://micocinitadejuguete.blogspot.com/p/contacto.html" TargetMode="External"/><Relationship Id="rId24" Type="http://schemas.openxmlformats.org/officeDocument/2006/relationships/image" Target="../media/image33.png"/><Relationship Id="rId5" Type="http://schemas.openxmlformats.org/officeDocument/2006/relationships/hyperlink" Target="https://en.wikipedia.org/wiki/Heineken_N.V." TargetMode="External"/><Relationship Id="rId15" Type="http://schemas.openxmlformats.org/officeDocument/2006/relationships/hyperlink" Target="https://en.wikipedia.org/wiki/Toucan_Sam" TargetMode="External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22.jpg"/><Relationship Id="rId19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hyperlink" Target="https://en.wikipedia.org/wiki/L'Or%C3%A9al" TargetMode="External"/><Relationship Id="rId14" Type="http://schemas.openxmlformats.org/officeDocument/2006/relationships/image" Target="../media/image24.png"/><Relationship Id="rId22" Type="http://schemas.openxmlformats.org/officeDocument/2006/relationships/image" Target="../media/image31.png"/><Relationship Id="rId27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</TotalTime>
  <Words>4632</Words>
  <Application>Microsoft Office PowerPoint</Application>
  <PresentationFormat>Widescreen</PresentationFormat>
  <Paragraphs>954</Paragraphs>
  <Slides>41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Lato</vt:lpstr>
      <vt:lpstr>Calibri</vt:lpstr>
      <vt:lpstr>inherit</vt:lpstr>
      <vt:lpstr>Avenir Heavy</vt:lpstr>
      <vt:lpstr>Calibri Light</vt:lpstr>
      <vt:lpstr>Aptos</vt:lpstr>
      <vt:lpstr>Lato Black</vt:lpstr>
      <vt:lpstr>Courier New</vt:lpstr>
      <vt:lpstr>Arial</vt:lpstr>
      <vt:lpstr>Open Sans</vt:lpstr>
      <vt:lpstr>Lato Bold</vt:lpstr>
      <vt:lpstr>Muli Regular</vt:lpstr>
      <vt:lpstr>Montserrat Thin Bold</vt:lpstr>
      <vt:lpstr>Wingdings</vt:lpstr>
      <vt:lpstr>Lato Regular</vt:lpstr>
      <vt:lpstr>Tema de Office</vt:lpstr>
      <vt:lpstr>1_Tema de Office</vt:lpstr>
      <vt:lpstr>White BG Title Screen</vt:lpstr>
      <vt:lpstr>Master White Slides</vt:lpstr>
      <vt:lpstr>Office Theme</vt:lpstr>
      <vt:lpstr>Retail Media 2025  Priorities setting  Wednesday 12th February 2025</vt:lpstr>
      <vt:lpstr>Agenda</vt:lpstr>
      <vt:lpstr>Retail Media Timeline</vt:lpstr>
      <vt:lpstr>ISBA &amp; Mediasense Retail Media Study </vt:lpstr>
      <vt:lpstr>ISBA &amp; Mediasense UK Retail Media landscape study</vt:lpstr>
      <vt:lpstr>Retail Media Standards</vt:lpstr>
      <vt:lpstr>Self Assesssment - Off Retail</vt:lpstr>
      <vt:lpstr>Self Assesssment - On Retail</vt:lpstr>
      <vt:lpstr>Self assessment – In Store</vt:lpstr>
      <vt:lpstr>2025 Priorities for our Retail Media Steering Group</vt:lpstr>
      <vt:lpstr>How to succeed with Retail Media in 2025</vt:lpstr>
      <vt:lpstr>Contents</vt:lpstr>
      <vt:lpstr>PowerPoint Presentation</vt:lpstr>
      <vt:lpstr>PowerPoint Presentation</vt:lpstr>
      <vt:lpstr>PowerPoint Presentation</vt:lpstr>
      <vt:lpstr>PowerPoint Presentation</vt:lpstr>
      <vt:lpstr>Where CPG’s are laser focused today </vt:lpstr>
      <vt:lpstr>CvE Retail Media Playbook Highlights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Deep dive into JBP process</vt:lpstr>
      <vt:lpstr>Deep Dive on JBP: What are key the components?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Leveraging Retail Media to drive faster growth &amp;  an omnichannel proposition</dc:title>
  <dc:subject/>
  <dc:creator>Viviana Toro</dc:creator>
  <cp:keywords/>
  <dc:description/>
  <cp:lastModifiedBy>Elvira Bagge</cp:lastModifiedBy>
  <cp:revision>13</cp:revision>
  <dcterms:created xsi:type="dcterms:W3CDTF">2024-06-18T16:53:40Z</dcterms:created>
  <dcterms:modified xsi:type="dcterms:W3CDTF">2025-02-28T13:48:19Z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0x010100BAB37FD41C829541B0638E90CC1EAB4F</vt:lpwstr>
  </property>
  <property fmtid="{D5CDD505-2E9C-101B-9397-08002B2CF9AE}" pid="3" name="MediaServiceImageTags">
    <vt:lpwstr/>
  </property>
</Properties>
</file>